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290175" cy="10290175"/>
  <p:notesSz cx="6735763" cy="9866313"/>
  <p:defaultTextStyle>
    <a:defPPr>
      <a:defRPr lang="ja-JP"/>
    </a:defPPr>
    <a:lvl1pPr marL="0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1pPr>
    <a:lvl2pPr marL="587958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2pPr>
    <a:lvl3pPr marL="1175916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3pPr>
    <a:lvl4pPr marL="1763874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4pPr>
    <a:lvl5pPr marL="2351831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5pPr>
    <a:lvl6pPr marL="2939788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6pPr>
    <a:lvl7pPr marL="3527746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7pPr>
    <a:lvl8pPr marL="4115701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8pPr>
    <a:lvl9pPr marL="4703659" algn="l" defTabSz="1175916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2">
          <p15:clr>
            <a:srgbClr val="A4A3A4"/>
          </p15:clr>
        </p15:guide>
        <p15:guide id="2" pos="32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D4650A"/>
    <a:srgbClr val="B05408"/>
    <a:srgbClr val="FFD44B"/>
    <a:srgbClr val="B9D08C"/>
    <a:srgbClr val="B0CA7C"/>
    <a:srgbClr val="F8A15A"/>
    <a:srgbClr val="F79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2" d="100"/>
          <a:sy n="42" d="100"/>
        </p:scale>
        <p:origin x="120" y="30"/>
      </p:cViewPr>
      <p:guideLst>
        <p:guide orient="horz" pos="3242"/>
        <p:guide pos="3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765" y="3196625"/>
            <a:ext cx="8746649" cy="22057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527" y="5831100"/>
            <a:ext cx="7203124" cy="26297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5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3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45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936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60379" y="412087"/>
            <a:ext cx="2315288" cy="877999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512" y="412087"/>
            <a:ext cx="6774364" cy="877999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05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7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56" y="6612393"/>
            <a:ext cx="8746649" cy="2043743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56" y="4361418"/>
            <a:ext cx="8746649" cy="2250974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95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1759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8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3518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9397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52774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1157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70365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97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512" y="2401042"/>
            <a:ext cx="4544826" cy="679104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30841" y="2401042"/>
            <a:ext cx="4544826" cy="679104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36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512" y="2303380"/>
            <a:ext cx="4546615" cy="95993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587958" indent="0">
              <a:buNone/>
              <a:defRPr sz="2600" b="1"/>
            </a:lvl2pPr>
            <a:lvl3pPr marL="1175916" indent="0">
              <a:buNone/>
              <a:defRPr sz="2400" b="1"/>
            </a:lvl3pPr>
            <a:lvl4pPr marL="1763874" indent="0">
              <a:buNone/>
              <a:defRPr sz="2100" b="1"/>
            </a:lvl4pPr>
            <a:lvl5pPr marL="2351831" indent="0">
              <a:buNone/>
              <a:defRPr sz="2100" b="1"/>
            </a:lvl5pPr>
            <a:lvl6pPr marL="2939788" indent="0">
              <a:buNone/>
              <a:defRPr sz="2100" b="1"/>
            </a:lvl6pPr>
            <a:lvl7pPr marL="3527746" indent="0">
              <a:buNone/>
              <a:defRPr sz="2100" b="1"/>
            </a:lvl7pPr>
            <a:lvl8pPr marL="4115701" indent="0">
              <a:buNone/>
              <a:defRPr sz="2100" b="1"/>
            </a:lvl8pPr>
            <a:lvl9pPr marL="4703659" indent="0">
              <a:buNone/>
              <a:defRPr sz="21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12" y="3263321"/>
            <a:ext cx="4546615" cy="5928763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7268" y="2303380"/>
            <a:ext cx="4548402" cy="95993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587958" indent="0">
              <a:buNone/>
              <a:defRPr sz="2600" b="1"/>
            </a:lvl2pPr>
            <a:lvl3pPr marL="1175916" indent="0">
              <a:buNone/>
              <a:defRPr sz="2400" b="1"/>
            </a:lvl3pPr>
            <a:lvl4pPr marL="1763874" indent="0">
              <a:buNone/>
              <a:defRPr sz="2100" b="1"/>
            </a:lvl4pPr>
            <a:lvl5pPr marL="2351831" indent="0">
              <a:buNone/>
              <a:defRPr sz="2100" b="1"/>
            </a:lvl5pPr>
            <a:lvl6pPr marL="2939788" indent="0">
              <a:buNone/>
              <a:defRPr sz="2100" b="1"/>
            </a:lvl6pPr>
            <a:lvl7pPr marL="3527746" indent="0">
              <a:buNone/>
              <a:defRPr sz="2100" b="1"/>
            </a:lvl7pPr>
            <a:lvl8pPr marL="4115701" indent="0">
              <a:buNone/>
              <a:defRPr sz="2100" b="1"/>
            </a:lvl8pPr>
            <a:lvl9pPr marL="4703659" indent="0">
              <a:buNone/>
              <a:defRPr sz="21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7268" y="3263321"/>
            <a:ext cx="4548402" cy="5928763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93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2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1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510" y="409704"/>
            <a:ext cx="3385398" cy="174361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3172" y="409703"/>
            <a:ext cx="5752495" cy="8782380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2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510" y="2153317"/>
            <a:ext cx="3385398" cy="7038766"/>
          </a:xfrm>
        </p:spPr>
        <p:txBody>
          <a:bodyPr/>
          <a:lstStyle>
            <a:lvl1pPr marL="0" indent="0">
              <a:buNone/>
              <a:defRPr sz="1900"/>
            </a:lvl1pPr>
            <a:lvl2pPr marL="587958" indent="0">
              <a:buNone/>
              <a:defRPr sz="1600"/>
            </a:lvl2pPr>
            <a:lvl3pPr marL="1175916" indent="0">
              <a:buNone/>
              <a:defRPr sz="1300"/>
            </a:lvl3pPr>
            <a:lvl4pPr marL="1763874" indent="0">
              <a:buNone/>
              <a:defRPr sz="1100"/>
            </a:lvl4pPr>
            <a:lvl5pPr marL="2351831" indent="0">
              <a:buNone/>
              <a:defRPr sz="1100"/>
            </a:lvl5pPr>
            <a:lvl6pPr marL="2939788" indent="0">
              <a:buNone/>
              <a:defRPr sz="1100"/>
            </a:lvl6pPr>
            <a:lvl7pPr marL="3527746" indent="0">
              <a:buNone/>
              <a:defRPr sz="1100"/>
            </a:lvl7pPr>
            <a:lvl8pPr marL="4115701" indent="0">
              <a:buNone/>
              <a:defRPr sz="1100"/>
            </a:lvl8pPr>
            <a:lvl9pPr marL="4703659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1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949" y="7203122"/>
            <a:ext cx="6174105" cy="85037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949" y="919448"/>
            <a:ext cx="6174105" cy="6174105"/>
          </a:xfrm>
        </p:spPr>
        <p:txBody>
          <a:bodyPr/>
          <a:lstStyle>
            <a:lvl1pPr marL="0" indent="0">
              <a:buNone/>
              <a:defRPr sz="4200"/>
            </a:lvl1pPr>
            <a:lvl2pPr marL="587958" indent="0">
              <a:buNone/>
              <a:defRPr sz="3700"/>
            </a:lvl2pPr>
            <a:lvl3pPr marL="1175916" indent="0">
              <a:buNone/>
              <a:defRPr sz="3200"/>
            </a:lvl3pPr>
            <a:lvl4pPr marL="1763874" indent="0">
              <a:buNone/>
              <a:defRPr sz="2600"/>
            </a:lvl4pPr>
            <a:lvl5pPr marL="2351831" indent="0">
              <a:buNone/>
              <a:defRPr sz="2600"/>
            </a:lvl5pPr>
            <a:lvl6pPr marL="2939788" indent="0">
              <a:buNone/>
              <a:defRPr sz="2600"/>
            </a:lvl6pPr>
            <a:lvl7pPr marL="3527746" indent="0">
              <a:buNone/>
              <a:defRPr sz="2600"/>
            </a:lvl7pPr>
            <a:lvl8pPr marL="4115701" indent="0">
              <a:buNone/>
              <a:defRPr sz="2600"/>
            </a:lvl8pPr>
            <a:lvl9pPr marL="4703659" indent="0">
              <a:buNone/>
              <a:defRPr sz="2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949" y="8053492"/>
            <a:ext cx="6174105" cy="1207666"/>
          </a:xfrm>
        </p:spPr>
        <p:txBody>
          <a:bodyPr/>
          <a:lstStyle>
            <a:lvl1pPr marL="0" indent="0">
              <a:buNone/>
              <a:defRPr sz="1900"/>
            </a:lvl1pPr>
            <a:lvl2pPr marL="587958" indent="0">
              <a:buNone/>
              <a:defRPr sz="1600"/>
            </a:lvl2pPr>
            <a:lvl3pPr marL="1175916" indent="0">
              <a:buNone/>
              <a:defRPr sz="1300"/>
            </a:lvl3pPr>
            <a:lvl4pPr marL="1763874" indent="0">
              <a:buNone/>
              <a:defRPr sz="1100"/>
            </a:lvl4pPr>
            <a:lvl5pPr marL="2351831" indent="0">
              <a:buNone/>
              <a:defRPr sz="1100"/>
            </a:lvl5pPr>
            <a:lvl6pPr marL="2939788" indent="0">
              <a:buNone/>
              <a:defRPr sz="1100"/>
            </a:lvl6pPr>
            <a:lvl7pPr marL="3527746" indent="0">
              <a:buNone/>
              <a:defRPr sz="1100"/>
            </a:lvl7pPr>
            <a:lvl8pPr marL="4115701" indent="0">
              <a:buNone/>
              <a:defRPr sz="1100"/>
            </a:lvl8pPr>
            <a:lvl9pPr marL="4703659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87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4509" y="412084"/>
            <a:ext cx="9261159" cy="1715029"/>
          </a:xfrm>
          <a:prstGeom prst="rect">
            <a:avLst/>
          </a:prstGeom>
        </p:spPr>
        <p:txBody>
          <a:bodyPr vert="horz" lIns="117592" tIns="58795" rIns="117592" bIns="5879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509" y="2401042"/>
            <a:ext cx="9261159" cy="6791041"/>
          </a:xfrm>
          <a:prstGeom prst="rect">
            <a:avLst/>
          </a:prstGeom>
        </p:spPr>
        <p:txBody>
          <a:bodyPr vert="horz" lIns="117592" tIns="58795" rIns="117592" bIns="5879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4510" y="9537470"/>
            <a:ext cx="2401042" cy="547857"/>
          </a:xfrm>
          <a:prstGeom prst="rect">
            <a:avLst/>
          </a:prstGeom>
        </p:spPr>
        <p:txBody>
          <a:bodyPr vert="horz" lIns="117592" tIns="58795" rIns="117592" bIns="5879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96F8-F336-4D9E-9871-6F2E8E4E9DB5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15812" y="9537470"/>
            <a:ext cx="3258554" cy="547857"/>
          </a:xfrm>
          <a:prstGeom prst="rect">
            <a:avLst/>
          </a:prstGeom>
        </p:spPr>
        <p:txBody>
          <a:bodyPr vert="horz" lIns="117592" tIns="58795" rIns="117592" bIns="5879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74625" y="9537470"/>
            <a:ext cx="2401042" cy="547857"/>
          </a:xfrm>
          <a:prstGeom prst="rect">
            <a:avLst/>
          </a:prstGeom>
        </p:spPr>
        <p:txBody>
          <a:bodyPr vert="horz" lIns="117592" tIns="58795" rIns="117592" bIns="5879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2921C-1E47-4E9A-8CA7-B57F0260B0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5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916" rtl="0" eaLnBrk="1" latinLnBrk="0" hangingPunct="1">
        <a:spcBef>
          <a:spcPct val="0"/>
        </a:spcBef>
        <a:buNone/>
        <a:defRPr kumimoji="1"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969" indent="-440969" algn="l" defTabSz="1175916" rtl="0" eaLnBrk="1" latinLnBrk="0" hangingPunct="1">
        <a:spcBef>
          <a:spcPct val="20000"/>
        </a:spcBef>
        <a:buFont typeface="Arial" pitchFamily="34" charset="0"/>
        <a:buChar char="•"/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55430" indent="-367474" algn="l" defTabSz="1175916" rtl="0" eaLnBrk="1" latinLnBrk="0" hangingPunct="1">
        <a:spcBef>
          <a:spcPct val="20000"/>
        </a:spcBef>
        <a:buFont typeface="Arial" pitchFamily="34" charset="0"/>
        <a:buChar char="–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893" indent="-293977" algn="l" defTabSz="1175916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851" indent="-293977" algn="l" defTabSz="1175916" rtl="0" eaLnBrk="1" latinLnBrk="0" hangingPunct="1">
        <a:spcBef>
          <a:spcPct val="20000"/>
        </a:spcBef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808" indent="-293977" algn="l" defTabSz="1175916" rtl="0" eaLnBrk="1" latinLnBrk="0" hangingPunct="1">
        <a:spcBef>
          <a:spcPct val="20000"/>
        </a:spcBef>
        <a:buFont typeface="Arial" pitchFamily="34" charset="0"/>
        <a:buChar char="»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766" indent="-293977" algn="l" defTabSz="1175916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1724" indent="-293977" algn="l" defTabSz="1175916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9682" indent="-293977" algn="l" defTabSz="1175916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7638" indent="-293977" algn="l" defTabSz="1175916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7958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916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874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831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788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27746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5701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03659" algn="l" defTabSz="1175916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/>
          <p:cNvSpPr/>
          <p:nvPr/>
        </p:nvSpPr>
        <p:spPr>
          <a:xfrm>
            <a:off x="-9510" y="8484413"/>
            <a:ext cx="10296510" cy="1805762"/>
          </a:xfrm>
          <a:prstGeom prst="rect">
            <a:avLst/>
          </a:prstGeom>
          <a:solidFill>
            <a:srgbClr val="FFCC00">
              <a:alpha val="7568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C:\Users\hiray\Downloads\tmp_36e16a8f-1725-4278-9a5c-142d1a381c78 - コピー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" b="61626"/>
          <a:stretch/>
        </p:blipFill>
        <p:spPr bwMode="auto">
          <a:xfrm>
            <a:off x="0" y="0"/>
            <a:ext cx="10290175" cy="396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スイーツ」の写真素材 | 164,907件の無料イラスト画像 | Adobe 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5" r="48140"/>
          <a:stretch/>
        </p:blipFill>
        <p:spPr bwMode="auto">
          <a:xfrm>
            <a:off x="-9510" y="3989448"/>
            <a:ext cx="3448108" cy="449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チーズケーキの種類と特徴をパティシエが解説！人気レシピもチェック｜HANKYU FOOD おいしい読み物｜フード｜阪急百貨店公式通販 HANKYU  FOO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25" r="11076"/>
          <a:stretch/>
        </p:blipFill>
        <p:spPr bwMode="auto">
          <a:xfrm>
            <a:off x="3438598" y="3989448"/>
            <a:ext cx="3434681" cy="449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ご質問に回答！】初心者向けのおすすめ紅茶は？：達人に訊け！：中日新聞Web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2" r="11809"/>
          <a:stretch/>
        </p:blipFill>
        <p:spPr bwMode="auto">
          <a:xfrm>
            <a:off x="6873279" y="3989448"/>
            <a:ext cx="3416896" cy="449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11625807" y="8673479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52448" y="8529463"/>
            <a:ext cx="7789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10</a:t>
            </a:r>
            <a:r>
              <a:rPr lang="en-US" altLang="ja-JP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/</a:t>
            </a:r>
            <a:r>
              <a:rPr lang="en-US" altLang="ja-JP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1</a:t>
            </a:r>
            <a:r>
              <a:rPr lang="en-US" altLang="ja-JP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(</a:t>
            </a: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火</a:t>
            </a:r>
            <a:r>
              <a:rPr lang="en-US" altLang="ja-JP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) </a:t>
            </a: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ー </a:t>
            </a:r>
            <a:r>
              <a:rPr lang="en-US" altLang="ja-JP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10/</a:t>
            </a:r>
            <a:r>
              <a:rPr lang="en-US" altLang="ja-JP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31</a:t>
            </a:r>
            <a:r>
              <a:rPr lang="en-US" altLang="ja-JP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(</a:t>
            </a:r>
            <a:r>
              <a:rPr lang="ja-JP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木</a:t>
            </a:r>
            <a:r>
              <a:rPr lang="en-US" altLang="ja-JP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)</a:t>
            </a:r>
            <a:endParaRPr kumimoji="1" lang="en-US" altLang="ja-JP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" pitchFamily="50" charset="-128"/>
              <a:ea typeface="Yu Gothic UI" pitchFamily="50" charset="-128"/>
            </a:endParaRPr>
          </a:p>
        </p:txBody>
      </p:sp>
      <p:pic>
        <p:nvPicPr>
          <p:cNvPr id="46" name="Picture 22" descr="C:\Users\katagiri\Desktop\河合工務店ロゴ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142" y="8550221"/>
            <a:ext cx="4204368" cy="168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テキスト ボックス 46"/>
          <p:cNvSpPr txBox="1"/>
          <p:nvPr/>
        </p:nvSpPr>
        <p:spPr>
          <a:xfrm>
            <a:off x="-340480" y="9393559"/>
            <a:ext cx="7789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10:00</a:t>
            </a:r>
            <a:r>
              <a:rPr kumimoji="1"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∼</a:t>
            </a:r>
            <a:r>
              <a:rPr kumimoji="1" lang="en-US" altLang="ja-JP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17:00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150694" y="8673479"/>
            <a:ext cx="1538009" cy="1462735"/>
          </a:xfrm>
          <a:prstGeom prst="ellipse">
            <a:avLst/>
          </a:prstGeom>
          <a:solidFill>
            <a:srgbClr val="D4650A">
              <a:alpha val="8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718" y="9105527"/>
            <a:ext cx="1705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itchFamily="50" charset="-128"/>
                <a:ea typeface="Yu Gothic UI" pitchFamily="50" charset="-128"/>
              </a:rPr>
              <a:t>開催日</a:t>
            </a:r>
          </a:p>
        </p:txBody>
      </p:sp>
      <p:grpSp>
        <p:nvGrpSpPr>
          <p:cNvPr id="51" name="グループ化 50"/>
          <p:cNvGrpSpPr/>
          <p:nvPr/>
        </p:nvGrpSpPr>
        <p:grpSpPr>
          <a:xfrm>
            <a:off x="20410783" y="8436448"/>
            <a:ext cx="5018511" cy="1699766"/>
            <a:chOff x="-6827017" y="3589337"/>
            <a:chExt cx="7072077" cy="1699766"/>
          </a:xfrm>
        </p:grpSpPr>
        <p:sp>
          <p:nvSpPr>
            <p:cNvPr id="52" name="上カーブ リボン 51"/>
            <p:cNvSpPr/>
            <p:nvPr/>
          </p:nvSpPr>
          <p:spPr>
            <a:xfrm>
              <a:off x="-6520210" y="3589337"/>
              <a:ext cx="6336705" cy="925959"/>
            </a:xfrm>
            <a:prstGeom prst="ellipseRibbon2">
              <a:avLst>
                <a:gd name="adj1" fmla="val 37278"/>
                <a:gd name="adj2" fmla="val 100000"/>
                <a:gd name="adj3" fmla="val 26174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-6827017" y="3920951"/>
              <a:ext cx="7072077" cy="136815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922541"/>
                </a:avLst>
              </a:prstTxWarp>
              <a:spAutoFit/>
            </a:bodyPr>
            <a:lstStyle/>
            <a:p>
              <a:pPr algn="ctr"/>
              <a:r>
                <a:rPr lang="ja-JP" altLang="en-US" sz="3000" dirty="0">
                  <a:solidFill>
                    <a:schemeClr val="tx2"/>
                  </a:solidFill>
                  <a:latin typeface="HGPｺﾞｼｯｸE" pitchFamily="50" charset="-128"/>
                  <a:ea typeface="HGPｺﾞｼｯｸE" pitchFamily="50" charset="-128"/>
                </a:rPr>
                <a:t>開催日はこちら</a:t>
              </a:r>
              <a:endParaRPr kumimoji="1" lang="en-US" altLang="ja-JP" sz="3000" dirty="0">
                <a:solidFill>
                  <a:schemeClr val="tx2"/>
                </a:solidFill>
                <a:latin typeface="HGPｺﾞｼｯｸE" pitchFamily="50" charset="-128"/>
                <a:ea typeface="HGPｺﾞｼｯｸE" pitchFamily="50" charset="-128"/>
              </a:endParaRPr>
            </a:p>
          </p:txBody>
        </p:sp>
      </p:grpSp>
      <p:pic>
        <p:nvPicPr>
          <p:cNvPr id="23" name="Picture 2" descr="C:\Users\hiray\Downloads\tmp_36e16a8f-1725-4278-9a5c-142d1a381c78 - コピー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35" r="66887" b="17002"/>
          <a:stretch/>
        </p:blipFill>
        <p:spPr bwMode="auto">
          <a:xfrm>
            <a:off x="3391" y="3989447"/>
            <a:ext cx="3422306" cy="447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hiray\Downloads\tmp_36e16a8f-1725-4278-9a5c-142d1a381c78 - コピー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3" t="38928" r="33443" b="18209"/>
          <a:stretch/>
        </p:blipFill>
        <p:spPr bwMode="auto">
          <a:xfrm>
            <a:off x="3425697" y="3966001"/>
            <a:ext cx="3447582" cy="451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hiray\Downloads\tmp_36e16a8f-1725-4278-9a5c-142d1a381c78 - コピー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67" t="38781" r="19" b="18356"/>
          <a:stretch/>
        </p:blipFill>
        <p:spPr bwMode="auto">
          <a:xfrm>
            <a:off x="6877561" y="3986397"/>
            <a:ext cx="3447582" cy="449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92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18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Yu Gothic UI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SHAREO</dc:creator>
  <cp:lastModifiedBy>奨悟 平山</cp:lastModifiedBy>
  <cp:revision>83</cp:revision>
  <cp:lastPrinted>2024-06-22T08:29:46Z</cp:lastPrinted>
  <dcterms:created xsi:type="dcterms:W3CDTF">2023-08-27T04:37:29Z</dcterms:created>
  <dcterms:modified xsi:type="dcterms:W3CDTF">2024-10-01T02:03:22Z</dcterms:modified>
</cp:coreProperties>
</file>